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
  </p:notesMasterIdLst>
  <p:sldIdLst>
    <p:sldId id="261" r:id="rId2"/>
  </p:sldIdLst>
  <p:sldSz cx="7200900" cy="10333038"/>
  <p:notesSz cx="6735763" cy="9869488"/>
  <p:defaultText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71" userDrawn="1">
          <p15:clr>
            <a:srgbClr val="A4A3A4"/>
          </p15:clr>
        </p15:guide>
        <p15:guide id="2" pos="227">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8717F0-3A07-9F45-1AA6-1E98CE09F65F}" name="（生セ）富澤 渉" initials="（渉" userId="S::tomizawa-w@pref.gunma.lg.jp::2857ab40-4d9c-4b68-85fd-1c0605955c2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AEAEA"/>
    <a:srgbClr val="FF6600"/>
    <a:srgbClr val="FF9900"/>
    <a:srgbClr val="FF0000"/>
    <a:srgbClr val="CC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05" autoAdjust="0"/>
  </p:normalViewPr>
  <p:slideViewPr>
    <p:cSldViewPr showGuides="1">
      <p:cViewPr varScale="1">
        <p:scale>
          <a:sx n="40" d="100"/>
          <a:sy n="40" d="100"/>
        </p:scale>
        <p:origin x="2280" y="20"/>
      </p:cViewPr>
      <p:guideLst>
        <p:guide orient="horz" pos="4071"/>
        <p:guide pos="2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12740F27-9A85-4F68-88A2-5E212136BF51}" type="datetimeFigureOut">
              <a:rPr kumimoji="1" lang="ja-JP" altLang="en-US" smtClean="0"/>
              <a:t>2024/5/18</a:t>
            </a:fld>
            <a:endParaRPr kumimoji="1" lang="ja-JP" altLang="en-US"/>
          </a:p>
        </p:txBody>
      </p:sp>
      <p:sp>
        <p:nvSpPr>
          <p:cNvPr id="4" name="スライド イメージ プレースホルダー 3"/>
          <p:cNvSpPr>
            <a:spLocks noGrp="1" noRot="1" noChangeAspect="1"/>
          </p:cNvSpPr>
          <p:nvPr>
            <p:ph type="sldImg" idx="2"/>
          </p:nvPr>
        </p:nvSpPr>
        <p:spPr>
          <a:xfrm>
            <a:off x="2078038" y="739775"/>
            <a:ext cx="257968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0D90BFBF-745A-4E38-8567-9DA2474F8460}" type="slidenum">
              <a:rPr kumimoji="1" lang="ja-JP" altLang="en-US" smtClean="0"/>
              <a:t>‹#›</a:t>
            </a:fld>
            <a:endParaRPr kumimoji="1" lang="ja-JP" altLang="en-US"/>
          </a:p>
        </p:txBody>
      </p:sp>
    </p:spTree>
    <p:extLst>
      <p:ext uri="{BB962C8B-B14F-4D97-AF65-F5344CB8AC3E}">
        <p14:creationId xmlns:p14="http://schemas.microsoft.com/office/powerpoint/2010/main" val="3522683412"/>
      </p:ext>
    </p:extLst>
  </p:cSld>
  <p:clrMap bg1="lt1" tx1="dk1" bg2="lt2" tx2="dk2" accent1="accent1" accent2="accent2" accent3="accent3" accent4="accent4" accent5="accent5" accent6="accent6" hlink="hlink" folHlink="folHlink"/>
  <p:notesStyle>
    <a:lvl1pPr marL="0" algn="l" defTabSz="956371" rtl="0" eaLnBrk="1" latinLnBrk="0" hangingPunct="1">
      <a:defRPr kumimoji="1" sz="1300" kern="1200">
        <a:solidFill>
          <a:schemeClr val="tx1"/>
        </a:solidFill>
        <a:latin typeface="+mn-lt"/>
        <a:ea typeface="+mn-ea"/>
        <a:cs typeface="+mn-cs"/>
      </a:defRPr>
    </a:lvl1pPr>
    <a:lvl2pPr marL="478185" algn="l" defTabSz="956371" rtl="0" eaLnBrk="1" latinLnBrk="0" hangingPunct="1">
      <a:defRPr kumimoji="1" sz="1300" kern="1200">
        <a:solidFill>
          <a:schemeClr val="tx1"/>
        </a:solidFill>
        <a:latin typeface="+mn-lt"/>
        <a:ea typeface="+mn-ea"/>
        <a:cs typeface="+mn-cs"/>
      </a:defRPr>
    </a:lvl2pPr>
    <a:lvl3pPr marL="956371" algn="l" defTabSz="956371" rtl="0" eaLnBrk="1" latinLnBrk="0" hangingPunct="1">
      <a:defRPr kumimoji="1" sz="1300" kern="1200">
        <a:solidFill>
          <a:schemeClr val="tx1"/>
        </a:solidFill>
        <a:latin typeface="+mn-lt"/>
        <a:ea typeface="+mn-ea"/>
        <a:cs typeface="+mn-cs"/>
      </a:defRPr>
    </a:lvl3pPr>
    <a:lvl4pPr marL="1434556" algn="l" defTabSz="956371" rtl="0" eaLnBrk="1" latinLnBrk="0" hangingPunct="1">
      <a:defRPr kumimoji="1" sz="1300" kern="1200">
        <a:solidFill>
          <a:schemeClr val="tx1"/>
        </a:solidFill>
        <a:latin typeface="+mn-lt"/>
        <a:ea typeface="+mn-ea"/>
        <a:cs typeface="+mn-cs"/>
      </a:defRPr>
    </a:lvl4pPr>
    <a:lvl5pPr marL="1912742" algn="l" defTabSz="956371" rtl="0" eaLnBrk="1" latinLnBrk="0" hangingPunct="1">
      <a:defRPr kumimoji="1" sz="1300" kern="1200">
        <a:solidFill>
          <a:schemeClr val="tx1"/>
        </a:solidFill>
        <a:latin typeface="+mn-lt"/>
        <a:ea typeface="+mn-ea"/>
        <a:cs typeface="+mn-cs"/>
      </a:defRPr>
    </a:lvl5pPr>
    <a:lvl6pPr marL="2390927" algn="l" defTabSz="956371" rtl="0" eaLnBrk="1" latinLnBrk="0" hangingPunct="1">
      <a:defRPr kumimoji="1" sz="1300" kern="1200">
        <a:solidFill>
          <a:schemeClr val="tx1"/>
        </a:solidFill>
        <a:latin typeface="+mn-lt"/>
        <a:ea typeface="+mn-ea"/>
        <a:cs typeface="+mn-cs"/>
      </a:defRPr>
    </a:lvl6pPr>
    <a:lvl7pPr marL="2869113" algn="l" defTabSz="956371" rtl="0" eaLnBrk="1" latinLnBrk="0" hangingPunct="1">
      <a:defRPr kumimoji="1" sz="1300" kern="1200">
        <a:solidFill>
          <a:schemeClr val="tx1"/>
        </a:solidFill>
        <a:latin typeface="+mn-lt"/>
        <a:ea typeface="+mn-ea"/>
        <a:cs typeface="+mn-cs"/>
      </a:defRPr>
    </a:lvl7pPr>
    <a:lvl8pPr marL="3347298" algn="l" defTabSz="956371" rtl="0" eaLnBrk="1" latinLnBrk="0" hangingPunct="1">
      <a:defRPr kumimoji="1" sz="1300" kern="1200">
        <a:solidFill>
          <a:schemeClr val="tx1"/>
        </a:solidFill>
        <a:latin typeface="+mn-lt"/>
        <a:ea typeface="+mn-ea"/>
        <a:cs typeface="+mn-cs"/>
      </a:defRPr>
    </a:lvl8pPr>
    <a:lvl9pPr marL="3825484" algn="l" defTabSz="956371"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8038" y="739775"/>
            <a:ext cx="2579687"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90BFBF-745A-4E38-8567-9DA2474F8460}" type="slidenum">
              <a:rPr kumimoji="1" lang="ja-JP" altLang="en-US" smtClean="0"/>
              <a:t>1</a:t>
            </a:fld>
            <a:endParaRPr kumimoji="1" lang="ja-JP" altLang="en-US"/>
          </a:p>
        </p:txBody>
      </p:sp>
    </p:spTree>
    <p:extLst>
      <p:ext uri="{BB962C8B-B14F-4D97-AF65-F5344CB8AC3E}">
        <p14:creationId xmlns:p14="http://schemas.microsoft.com/office/powerpoint/2010/main" val="1458473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2"/>
            <a:ext cx="6120765" cy="221490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solidFill>
                  <a:schemeClr val="tx1">
                    <a:tint val="75000"/>
                  </a:schemeClr>
                </a:solidFill>
              </a:defRPr>
            </a:lvl1pPr>
            <a:lvl2pPr marL="478185" indent="0" algn="ctr">
              <a:buNone/>
              <a:defRPr>
                <a:solidFill>
                  <a:schemeClr val="tx1">
                    <a:tint val="75000"/>
                  </a:schemeClr>
                </a:solidFill>
              </a:defRPr>
            </a:lvl2pPr>
            <a:lvl3pPr marL="956371" indent="0" algn="ctr">
              <a:buNone/>
              <a:defRPr>
                <a:solidFill>
                  <a:schemeClr val="tx1">
                    <a:tint val="75000"/>
                  </a:schemeClr>
                </a:solidFill>
              </a:defRPr>
            </a:lvl3pPr>
            <a:lvl4pPr marL="1434556" indent="0" algn="ctr">
              <a:buNone/>
              <a:defRPr>
                <a:solidFill>
                  <a:schemeClr val="tx1">
                    <a:tint val="75000"/>
                  </a:schemeClr>
                </a:solidFill>
              </a:defRPr>
            </a:lvl4pPr>
            <a:lvl5pPr marL="1912742" indent="0" algn="ctr">
              <a:buNone/>
              <a:defRPr>
                <a:solidFill>
                  <a:schemeClr val="tx1">
                    <a:tint val="75000"/>
                  </a:schemeClr>
                </a:solidFill>
              </a:defRPr>
            </a:lvl5pPr>
            <a:lvl6pPr marL="2390927" indent="0" algn="ctr">
              <a:buNone/>
              <a:defRPr>
                <a:solidFill>
                  <a:schemeClr val="tx1">
                    <a:tint val="75000"/>
                  </a:schemeClr>
                </a:solidFill>
              </a:defRPr>
            </a:lvl6pPr>
            <a:lvl7pPr marL="2869113" indent="0" algn="ctr">
              <a:buNone/>
              <a:defRPr>
                <a:solidFill>
                  <a:schemeClr val="tx1">
                    <a:tint val="75000"/>
                  </a:schemeClr>
                </a:solidFill>
              </a:defRPr>
            </a:lvl7pPr>
            <a:lvl8pPr marL="3347298" indent="0" algn="ctr">
              <a:buNone/>
              <a:defRPr>
                <a:solidFill>
                  <a:schemeClr val="tx1">
                    <a:tint val="75000"/>
                  </a:schemeClr>
                </a:solidFill>
              </a:defRPr>
            </a:lvl8pPr>
            <a:lvl9pPr marL="382548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2710676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567260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3"/>
            <a:ext cx="1620203" cy="8816569"/>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5" y="413803"/>
            <a:ext cx="4740593" cy="881656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143953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277149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5"/>
            <a:ext cx="6120765" cy="2052257"/>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79585"/>
            <a:ext cx="6120765" cy="2260352"/>
          </a:xfrm>
        </p:spPr>
        <p:txBody>
          <a:bodyPr anchor="b"/>
          <a:lstStyle>
            <a:lvl1pPr marL="0" indent="0">
              <a:buNone/>
              <a:defRPr sz="2100">
                <a:solidFill>
                  <a:schemeClr val="tx1">
                    <a:tint val="75000"/>
                  </a:schemeClr>
                </a:solidFill>
              </a:defRPr>
            </a:lvl1pPr>
            <a:lvl2pPr marL="478185" indent="0">
              <a:buNone/>
              <a:defRPr sz="1900">
                <a:solidFill>
                  <a:schemeClr val="tx1">
                    <a:tint val="75000"/>
                  </a:schemeClr>
                </a:solidFill>
              </a:defRPr>
            </a:lvl2pPr>
            <a:lvl3pPr marL="956371" indent="0">
              <a:buNone/>
              <a:defRPr sz="1700">
                <a:solidFill>
                  <a:schemeClr val="tx1">
                    <a:tint val="75000"/>
                  </a:schemeClr>
                </a:solidFill>
              </a:defRPr>
            </a:lvl3pPr>
            <a:lvl4pPr marL="1434556" indent="0">
              <a:buNone/>
              <a:defRPr sz="1500">
                <a:solidFill>
                  <a:schemeClr val="tx1">
                    <a:tint val="75000"/>
                  </a:schemeClr>
                </a:solidFill>
              </a:defRPr>
            </a:lvl4pPr>
            <a:lvl5pPr marL="1912742" indent="0">
              <a:buNone/>
              <a:defRPr sz="1500">
                <a:solidFill>
                  <a:schemeClr val="tx1">
                    <a:tint val="75000"/>
                  </a:schemeClr>
                </a:solidFill>
              </a:defRPr>
            </a:lvl5pPr>
            <a:lvl6pPr marL="2390927" indent="0">
              <a:buNone/>
              <a:defRPr sz="1500">
                <a:solidFill>
                  <a:schemeClr val="tx1">
                    <a:tint val="75000"/>
                  </a:schemeClr>
                </a:solidFill>
              </a:defRPr>
            </a:lvl6pPr>
            <a:lvl7pPr marL="2869113" indent="0">
              <a:buNone/>
              <a:defRPr sz="1500">
                <a:solidFill>
                  <a:schemeClr val="tx1">
                    <a:tint val="75000"/>
                  </a:schemeClr>
                </a:solidFill>
              </a:defRPr>
            </a:lvl7pPr>
            <a:lvl8pPr marL="3347298" indent="0">
              <a:buNone/>
              <a:defRPr sz="1500">
                <a:solidFill>
                  <a:schemeClr val="tx1">
                    <a:tint val="75000"/>
                  </a:schemeClr>
                </a:solidFill>
              </a:defRPr>
            </a:lvl8pPr>
            <a:lvl9pPr marL="3825484"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1465374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5" y="2411044"/>
            <a:ext cx="3180398"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60457" y="2411044"/>
            <a:ext cx="3180398"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194396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7" y="2312975"/>
            <a:ext cx="318164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7" y="3276912"/>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9" y="2312975"/>
            <a:ext cx="318289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9" y="3276912"/>
            <a:ext cx="318289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206509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106103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76184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8"/>
            <a:ext cx="2369047" cy="1750876"/>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3" y="411411"/>
            <a:ext cx="4025504" cy="8818962"/>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62286"/>
            <a:ext cx="2369047" cy="706808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395429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300"/>
            </a:lvl1pPr>
            <a:lvl2pPr marL="478185" indent="0">
              <a:buNone/>
              <a:defRPr sz="2900"/>
            </a:lvl2pPr>
            <a:lvl3pPr marL="956371" indent="0">
              <a:buNone/>
              <a:defRPr sz="2500"/>
            </a:lvl3pPr>
            <a:lvl4pPr marL="1434556" indent="0">
              <a:buNone/>
              <a:defRPr sz="2100"/>
            </a:lvl4pPr>
            <a:lvl5pPr marL="1912742" indent="0">
              <a:buNone/>
              <a:defRPr sz="2100"/>
            </a:lvl5pPr>
            <a:lvl6pPr marL="2390927" indent="0">
              <a:buNone/>
              <a:defRPr sz="2100"/>
            </a:lvl6pPr>
            <a:lvl7pPr marL="2869113" indent="0">
              <a:buNone/>
              <a:defRPr sz="2100"/>
            </a:lvl7pPr>
            <a:lvl8pPr marL="3347298" indent="0">
              <a:buNone/>
              <a:defRPr sz="2100"/>
            </a:lvl8pPr>
            <a:lvl9pPr marL="3825484"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8087038"/>
            <a:ext cx="4320540" cy="121269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F73F19-609A-4406-9606-1CB6A5355671}" type="datetimeFigureOut">
              <a:rPr kumimoji="1" lang="ja-JP" altLang="en-US" smtClean="0"/>
              <a:t>2024/5/18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108250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0"/>
            <a:ext cx="6480810" cy="1722173"/>
          </a:xfrm>
          <a:prstGeom prst="rect">
            <a:avLst/>
          </a:prstGeom>
        </p:spPr>
        <p:txBody>
          <a:bodyPr vert="horz" lIns="95637" tIns="47819" rIns="95637" bIns="4781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411044"/>
            <a:ext cx="6480810" cy="6819327"/>
          </a:xfrm>
          <a:prstGeom prst="rect">
            <a:avLst/>
          </a:prstGeom>
        </p:spPr>
        <p:txBody>
          <a:bodyPr vert="horz" lIns="95637" tIns="47819" rIns="95637" bIns="4781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577199"/>
            <a:ext cx="1680210" cy="550139"/>
          </a:xfrm>
          <a:prstGeom prst="rect">
            <a:avLst/>
          </a:prstGeom>
        </p:spPr>
        <p:txBody>
          <a:bodyPr vert="horz" lIns="95637" tIns="47819" rIns="95637" bIns="47819" rtlCol="0" anchor="ctr"/>
          <a:lstStyle>
            <a:lvl1pPr algn="l">
              <a:defRPr sz="1300">
                <a:solidFill>
                  <a:schemeClr val="tx1">
                    <a:tint val="75000"/>
                  </a:schemeClr>
                </a:solidFill>
              </a:defRPr>
            </a:lvl1pPr>
          </a:lstStyle>
          <a:p>
            <a:fld id="{9FF73F19-609A-4406-9606-1CB6A5355671}" type="datetimeFigureOut">
              <a:rPr kumimoji="1" lang="ja-JP" altLang="en-US" smtClean="0"/>
              <a:t>2024/5/18</a:t>
            </a:fld>
            <a:endParaRPr kumimoji="1" lang="ja-JP" altLang="en-US"/>
          </a:p>
        </p:txBody>
      </p:sp>
      <p:sp>
        <p:nvSpPr>
          <p:cNvPr id="5" name="フッター プレースホルダー 4"/>
          <p:cNvSpPr>
            <a:spLocks noGrp="1"/>
          </p:cNvSpPr>
          <p:nvPr>
            <p:ph type="ftr" sz="quarter" idx="3"/>
          </p:nvPr>
        </p:nvSpPr>
        <p:spPr>
          <a:xfrm>
            <a:off x="2460308" y="9577199"/>
            <a:ext cx="2280285" cy="550139"/>
          </a:xfrm>
          <a:prstGeom prst="rect">
            <a:avLst/>
          </a:prstGeom>
        </p:spPr>
        <p:txBody>
          <a:bodyPr vert="horz" lIns="95637" tIns="47819" rIns="95637" bIns="4781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9"/>
            <a:ext cx="1680210" cy="550139"/>
          </a:xfrm>
          <a:prstGeom prst="rect">
            <a:avLst/>
          </a:prstGeom>
        </p:spPr>
        <p:txBody>
          <a:bodyPr vert="horz" lIns="95637" tIns="47819" rIns="95637" bIns="47819" rtlCol="0" anchor="ctr"/>
          <a:lstStyle>
            <a:lvl1pPr algn="r">
              <a:defRPr sz="1300">
                <a:solidFill>
                  <a:schemeClr val="tx1">
                    <a:tint val="75000"/>
                  </a:schemeClr>
                </a:solidFill>
              </a:defRPr>
            </a:lvl1pPr>
          </a:lstStyle>
          <a:p>
            <a:fld id="{0DC7095F-9094-4C8D-B4DC-481381DF2B1E}" type="slidenum">
              <a:rPr kumimoji="1" lang="ja-JP" altLang="en-US" smtClean="0"/>
              <a:t>‹#›</a:t>
            </a:fld>
            <a:endParaRPr kumimoji="1" lang="ja-JP" altLang="en-US"/>
          </a:p>
        </p:txBody>
      </p:sp>
    </p:spTree>
    <p:extLst>
      <p:ext uri="{BB962C8B-B14F-4D97-AF65-F5344CB8AC3E}">
        <p14:creationId xmlns:p14="http://schemas.microsoft.com/office/powerpoint/2010/main" val="275242672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56371" rtl="0" eaLnBrk="1" latinLnBrk="0" hangingPunct="1">
        <a:spcBef>
          <a:spcPct val="0"/>
        </a:spcBef>
        <a:buNone/>
        <a:defRPr kumimoji="1" sz="4600" kern="1200">
          <a:solidFill>
            <a:schemeClr val="tx1"/>
          </a:solidFill>
          <a:latin typeface="+mj-lt"/>
          <a:ea typeface="+mj-ea"/>
          <a:cs typeface="+mj-cs"/>
        </a:defRPr>
      </a:lvl1pPr>
    </p:titleStyle>
    <p:bodyStyle>
      <a:lvl1pPr marL="358639" indent="-358639" algn="l" defTabSz="956371"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7051" indent="-298866" algn="l" defTabSz="956371"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5464" indent="-239093" algn="l" defTabSz="956371"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3649"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1835"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0020"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08206"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6391"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4577"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デスクトップコンピューター&#10;&#10;低い精度で自動的に生成された説明">
            <a:extLst>
              <a:ext uri="{FF2B5EF4-FFF2-40B4-BE49-F238E27FC236}">
                <a16:creationId xmlns:a16="http://schemas.microsoft.com/office/drawing/2014/main" id="{CB239CF5-F824-01B0-0A41-30D018FB203E}"/>
              </a:ext>
            </a:extLst>
          </p:cNvPr>
          <p:cNvPicPr>
            <a:picLocks noChangeAspect="1"/>
          </p:cNvPicPr>
          <p:nvPr/>
        </p:nvPicPr>
        <p:blipFill rotWithShape="1">
          <a:blip r:embed="rId3">
            <a:extLst>
              <a:ext uri="{28A0092B-C50C-407E-A947-70E740481C1C}">
                <a14:useLocalDpi xmlns:a14="http://schemas.microsoft.com/office/drawing/2010/main" val="0"/>
              </a:ext>
            </a:extLst>
          </a:blip>
          <a:srcRect t="17167" b="1611"/>
          <a:stretch/>
        </p:blipFill>
        <p:spPr>
          <a:xfrm>
            <a:off x="-1008062" y="1494021"/>
            <a:ext cx="9739082" cy="7384026"/>
          </a:xfrm>
          <a:prstGeom prst="rect">
            <a:avLst/>
          </a:prstGeom>
        </p:spPr>
      </p:pic>
      <p:sp>
        <p:nvSpPr>
          <p:cNvPr id="38" name="正方形/長方形 37"/>
          <p:cNvSpPr/>
          <p:nvPr/>
        </p:nvSpPr>
        <p:spPr>
          <a:xfrm>
            <a:off x="2025963" y="977980"/>
            <a:ext cx="2736304" cy="256596"/>
          </a:xfrm>
          <a:prstGeom prst="rect">
            <a:avLst/>
          </a:prstGeom>
          <a:noFill/>
        </p:spPr>
        <p:txBody>
          <a:bodyPr wrap="none" lIns="91440" tIns="45720" rIns="91440" bIns="45720">
            <a:prstTxWarp prst="textPlain">
              <a:avLst/>
            </a:prstTxWarp>
            <a:spAutoFit/>
          </a:bodyPr>
          <a:lstStyle/>
          <a:p>
            <a:r>
              <a:rPr lang="ja-JP" altLang="en-US" sz="5400" cap="none" spc="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主催　群馬県視聴覚ライブラリー連絡協議会</a:t>
            </a:r>
          </a:p>
        </p:txBody>
      </p:sp>
      <p:sp>
        <p:nvSpPr>
          <p:cNvPr id="33" name="正方形/長方形 32"/>
          <p:cNvSpPr/>
          <p:nvPr/>
        </p:nvSpPr>
        <p:spPr>
          <a:xfrm>
            <a:off x="360090" y="430245"/>
            <a:ext cx="5345562" cy="348174"/>
          </a:xfrm>
          <a:prstGeom prst="rect">
            <a:avLst/>
          </a:prstGeom>
          <a:noFill/>
          <a:ln w="57150">
            <a:noFill/>
          </a:ln>
        </p:spPr>
        <p:txBody>
          <a:bodyPr wrap="none" lIns="91440" tIns="45720" rIns="91440" bIns="45720">
            <a:prstTxWarp prst="textPlain">
              <a:avLst/>
            </a:prstTxWarp>
            <a:spAutoFit/>
          </a:bodyPr>
          <a:lstStyle/>
          <a:p>
            <a:pPr algn="ctr"/>
            <a:r>
              <a:rPr lang="ja-JP" altLang="en-US" sz="5400" b="1" cap="none" spc="0">
                <a:ln w="3175">
                  <a:solidFill>
                    <a:schemeClr val="bg1"/>
                  </a:solidFill>
                </a:ln>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令和６年度　</a:t>
            </a:r>
            <a:r>
              <a:rPr lang="ja-JP" altLang="en-US" sz="5400" b="1" cap="none" spc="0" dirty="0">
                <a:ln w="3175">
                  <a:solidFill>
                    <a:schemeClr val="bg1"/>
                  </a:solidFill>
                </a:ln>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群馬県教育メディア指導者養成講座</a:t>
            </a:r>
            <a:endParaRPr lang="ja-JP" altLang="en-US" sz="5400" cap="none" spc="0" dirty="0">
              <a:ln w="3175">
                <a:solidFill>
                  <a:schemeClr val="bg1"/>
                </a:solidFill>
              </a:ln>
              <a:solidFill>
                <a:schemeClr val="bg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sp>
        <p:nvSpPr>
          <p:cNvPr id="24" name="円/楕円 23"/>
          <p:cNvSpPr/>
          <p:nvPr/>
        </p:nvSpPr>
        <p:spPr>
          <a:xfrm>
            <a:off x="5888654" y="240384"/>
            <a:ext cx="1147723" cy="1040597"/>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参加無料</a:t>
            </a:r>
          </a:p>
        </p:txBody>
      </p:sp>
      <p:sp>
        <p:nvSpPr>
          <p:cNvPr id="11" name="正方形/長方形 10">
            <a:extLst>
              <a:ext uri="{FF2B5EF4-FFF2-40B4-BE49-F238E27FC236}">
                <a16:creationId xmlns:a16="http://schemas.microsoft.com/office/drawing/2014/main" id="{B0E509A4-3E7B-4432-97FC-B6B917A7BFA5}"/>
              </a:ext>
            </a:extLst>
          </p:cNvPr>
          <p:cNvSpPr/>
          <p:nvPr/>
        </p:nvSpPr>
        <p:spPr>
          <a:xfrm>
            <a:off x="576114" y="9299314"/>
            <a:ext cx="7091830" cy="1292653"/>
          </a:xfrm>
          <a:prstGeom prst="rect">
            <a:avLst/>
          </a:prstGeom>
          <a:noFill/>
        </p:spPr>
        <p:txBody>
          <a:bodyPr wrap="square" lIns="91433" tIns="45716" rIns="91433" bIns="45716">
            <a:spAutoFit/>
          </a:bodyPr>
          <a:lstStyle/>
          <a:p>
            <a:r>
              <a:rPr lang="ja-JP" altLang="en-US" sz="14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対　象　県及び市町村教育委員会の社会教育関係職員及び学校教育関係職員</a:t>
            </a:r>
          </a:p>
          <a:p>
            <a:r>
              <a:rPr lang="ja-JP" altLang="en-US" sz="14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視聴覚教育研究団体及びグループの指導者</a:t>
            </a:r>
          </a:p>
          <a:p>
            <a:r>
              <a:rPr lang="ja-JP" altLang="en-US" sz="14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その他、主催者が適当と認めた者</a:t>
            </a:r>
          </a:p>
          <a:p>
            <a:r>
              <a:rPr lang="ja-JP" altLang="en-US"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a:ln w="12700">
                <a:noFill/>
                <a:prstDash val="solid"/>
              </a:ln>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a:extLst>
              <a:ext uri="{FF2B5EF4-FFF2-40B4-BE49-F238E27FC236}">
                <a16:creationId xmlns:a16="http://schemas.microsoft.com/office/drawing/2014/main" id="{EFB53DE2-4D4E-4668-B817-FA56C9D7A2B1}"/>
              </a:ext>
            </a:extLst>
          </p:cNvPr>
          <p:cNvSpPr/>
          <p:nvPr/>
        </p:nvSpPr>
        <p:spPr>
          <a:xfrm>
            <a:off x="1708250" y="3043671"/>
            <a:ext cx="4484488" cy="4985972"/>
          </a:xfrm>
          <a:prstGeom prst="rect">
            <a:avLst/>
          </a:prstGeom>
          <a:noFill/>
        </p:spPr>
        <p:txBody>
          <a:bodyPr wrap="square" lIns="91433" tIns="45716" rIns="91433" bIns="45716">
            <a:spAutoFit/>
          </a:bodyPr>
          <a:lstStyle/>
          <a:p>
            <a:r>
              <a:rPr lang="ja-JP" altLang="en-US" sz="1400" b="1"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20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今年のテーマは</a:t>
            </a:r>
            <a:endParaRPr lang="en-US" altLang="ja-JP" sz="20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スポーツの活用と運営</a:t>
            </a:r>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・教育版マインクラフト</a:t>
            </a:r>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・１６ミリ映写操作</a:t>
            </a:r>
            <a:endParaRPr lang="en-US" altLang="ja-JP" sz="2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endParaRPr lang="en-US" altLang="ja-JP" sz="20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20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詳細は裏面へ</a:t>
            </a:r>
          </a:p>
          <a:p>
            <a:r>
              <a:rPr lang="ja-JP" altLang="en-US" sz="36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n w="12700">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a:ln w="12700">
                <a:noFill/>
                <a:prstDash val="solid"/>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2" name="Picture 6">
            <a:extLst>
              <a:ext uri="{FF2B5EF4-FFF2-40B4-BE49-F238E27FC236}">
                <a16:creationId xmlns:a16="http://schemas.microsoft.com/office/drawing/2014/main" id="{C81ED33B-D5CF-4E6F-810F-2DB202B85605}"/>
              </a:ext>
            </a:extLst>
          </p:cNvPr>
          <p:cNvPicPr>
            <a:picLocks noChangeAspect="1"/>
          </p:cNvPicPr>
          <p:nvPr/>
        </p:nvPicPr>
        <p:blipFill>
          <a:blip r:embed="rId4" cstate="print">
            <a:biLevel thresh="75000"/>
            <a:lum bright="20000" contrast="-40000"/>
            <a:extLst>
              <a:ext uri="{28A0092B-C50C-407E-A947-70E740481C1C}">
                <a14:useLocalDpi xmlns:a14="http://schemas.microsoft.com/office/drawing/2010/main" val="0"/>
              </a:ext>
            </a:extLst>
          </a:blip>
          <a:srcRect/>
          <a:stretch>
            <a:fillRect/>
          </a:stretch>
        </p:blipFill>
        <p:spPr bwMode="auto">
          <a:xfrm>
            <a:off x="5100632" y="5958607"/>
            <a:ext cx="432048" cy="523202"/>
          </a:xfrm>
          <a:prstGeom prst="rect">
            <a:avLst/>
          </a:prstGeom>
          <a:noFill/>
        </p:spPr>
      </p:pic>
    </p:spTree>
    <p:extLst>
      <p:ext uri="{BB962C8B-B14F-4D97-AF65-F5344CB8AC3E}">
        <p14:creationId xmlns:p14="http://schemas.microsoft.com/office/powerpoint/2010/main" val="6323337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8086</TotalTime>
  <Words>80</Words>
  <Application>Microsoft Office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Company>群馬県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宮沢 竜一７８</dc:creator>
  <cp:lastModifiedBy>（生セ）富澤 渉</cp:lastModifiedBy>
  <cp:revision>240</cp:revision>
  <cp:lastPrinted>2024-05-17T12:41:34Z</cp:lastPrinted>
  <dcterms:created xsi:type="dcterms:W3CDTF">2016-04-28T03:43:32Z</dcterms:created>
  <dcterms:modified xsi:type="dcterms:W3CDTF">2024-05-18T00:04:51Z</dcterms:modified>
</cp:coreProperties>
</file>